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AD593F-9979-4A4D-9FF6-46296760E3C8}" v="1" dt="2024-06-29T01:28:15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thya Shanbhag" userId="53e776f0fed3422c" providerId="LiveId" clId="{AFAD593F-9979-4A4D-9FF6-46296760E3C8}"/>
    <pc:docChg chg="modSld">
      <pc:chgData name="Nithya Shanbhag" userId="53e776f0fed3422c" providerId="LiveId" clId="{AFAD593F-9979-4A4D-9FF6-46296760E3C8}" dt="2024-06-29T01:28:22.941" v="2" actId="20577"/>
      <pc:docMkLst>
        <pc:docMk/>
      </pc:docMkLst>
      <pc:sldChg chg="modSp mod">
        <pc:chgData name="Nithya Shanbhag" userId="53e776f0fed3422c" providerId="LiveId" clId="{AFAD593F-9979-4A4D-9FF6-46296760E3C8}" dt="2024-06-29T01:28:22.941" v="2" actId="20577"/>
        <pc:sldMkLst>
          <pc:docMk/>
          <pc:sldMk cId="2037724481" sldId="259"/>
        </pc:sldMkLst>
        <pc:spChg chg="mod">
          <ac:chgData name="Nithya Shanbhag" userId="53e776f0fed3422c" providerId="LiveId" clId="{AFAD593F-9979-4A4D-9FF6-46296760E3C8}" dt="2024-06-29T01:28:22.941" v="2" actId="20577"/>
          <ac:spMkLst>
            <pc:docMk/>
            <pc:sldMk cId="2037724481" sldId="259"/>
            <ac:spMk id="3" creationId="{B3CB0B50-5FB1-2FF3-D314-7B62CB19F88F}"/>
          </ac:spMkLst>
        </pc:spChg>
      </pc:sldChg>
    </pc:docChg>
  </pc:docChgLst>
</pc:chgInfo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3D15D-BA99-D8FF-C901-9EF66C4A3C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D51262-4DA0-72F1-72E9-88692C13D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A7F16-FCAF-1565-91C6-5619F7835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4B4CF-BD42-2447-97D2-DEDCA8566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C8742-4D0C-D3F6-12B7-3972692B4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27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8975D-AB7C-DBBD-D537-7254298E2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C0145E-8A9C-9CFE-662F-062A4667F8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CB789-9EE6-CA79-6061-B18F73529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CAE0B-F66F-8D99-F44F-A88E76E9F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4E702-9E6D-588F-63C5-E957DD6E9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80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C77F3F-6325-6061-F095-0310D7936C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BCAAD4-BBAE-3680-312A-D426D86E9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5DD1A-6AAF-5639-5599-EBE4C99C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A123B-ECB8-2E0D-76E3-70D68133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9A62E-4F18-AF33-EB4C-9229FB7C8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6890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5B1A8-30F9-7492-684C-0ED5DE536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FE180-0133-930F-726B-F7FA6E144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4734B-30CF-70F6-A736-8817EDA7F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E6E72-CA53-037E-AB29-218A472AE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534F9-BB0E-7E40-2068-AFC064BF5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6086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6530-4381-C4CB-E577-942A792D3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CD200E-F3C1-EFD9-CC6F-8DA96610F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17038-379A-41F5-E3CB-4A2F1BA23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FB10D-5644-068B-AA4B-5D321E9CE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5FF34-35AC-5394-F489-F6EC8F50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958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48BE6-9813-016F-46D7-CE1CD2782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DBC1E-63BA-A28D-608D-65E026F51C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E40B96-DADC-BE3B-FD84-F5401080EE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7F56D-DD00-7C40-1807-B876A92E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5EDEC-25B7-94B8-A363-D5E4E5F6E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819CF2-E2CD-B205-FCC9-A71D753B2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5290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93F48-B9E7-D936-5D73-DBD228B44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ED3F4-A9F0-9C3E-3663-786C64635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68346C-244C-CD7E-B385-AC9FF9ED7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2879EC-FF5A-F58A-C23E-841F520D71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F4BD3F-50D2-6ED1-3854-6AB0F08C7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9EA1AC-A865-81FF-7939-849979FA9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BC786D-EFE8-BD3F-8FA9-C78153C20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D4E844-209B-5F0A-2D4E-4C38C4E5B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109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5F98E-B90C-88DA-E1EB-C9BF7E9C3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739CAD-A8C6-B75B-8C61-3C2C4A82B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94EC1B-C9BC-D302-D357-3B91DF20D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63CF1-4206-75F0-3407-F7C12A305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294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36AEF3-DAFD-4B62-BD80-C4F2379FB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D6D9FC-52A1-A238-409C-50251EF52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9CC62-6656-BD00-329E-738D3338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1718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41962-B512-AD5E-BCBE-0532414B6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65A67-9BDB-0048-0034-D1134AD92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C99340-00A9-5A4C-AEDD-6EC4B834F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636DC-64AC-51CD-5C0E-26140172D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6AD9A-5BCA-1C18-EA84-363A7658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7FB753-32BF-78B2-CD04-D920DB4CA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527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94542-BFF1-2EE6-9062-2A0E92746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F61D51-12DE-19A8-1266-C881D68A3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04251-A0EE-4163-C64E-CCD068169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C78A0D-FB35-AD31-CFC0-335B9EFAC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1F2FF-F744-BAC7-0A03-133AAB9D9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93FD46-2C4E-8669-7444-8BEE3D1E7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6779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BD647E-D3BD-BF98-CC7F-CAAEDB168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BA71EA-A152-E6D6-411A-10706D17D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E8F4D-D872-B5FD-CFF1-BA2F9D013E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54CF87-06FD-4F64-94C0-61880141E932}" type="datetimeFigureOut">
              <a:rPr lang="en-IN" smtClean="0"/>
              <a:t>28-06-2024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236D9-FDCD-3649-A56E-2D31668C4D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7BF1A-948D-21C1-3B8E-940FDF665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366BB7-31DC-485B-B881-D63C5C176E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0942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603F5-2FA4-1324-EFA6-D74366D4A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British Airways Review</a:t>
            </a:r>
          </a:p>
        </p:txBody>
      </p:sp>
      <p:pic>
        <p:nvPicPr>
          <p:cNvPr id="4" name="Content Placeholder 3" descr="A screenshot of a graph&#10;&#10;Description automatically generated">
            <a:extLst>
              <a:ext uri="{FF2B5EF4-FFF2-40B4-BE49-F238E27FC236}">
                <a16:creationId xmlns:a16="http://schemas.microsoft.com/office/drawing/2014/main" id="{0D4212E9-CB18-EC05-7961-5F3CFFBF5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8472" y="1825625"/>
            <a:ext cx="769505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321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2A6E76C2-224E-042C-75FE-BE987B5744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7F836-2359-D893-4899-1CDC44E51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Git 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B0B50-5FB1-2FF3-D314-7B62CB19F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7724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</Words>
  <Application>Microsoft Office PowerPoint</Application>
  <PresentationFormat>Widescreen</PresentationFormat>
  <Paragraphs>2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British Airways Review</vt:lpstr>
      <vt:lpstr>PowerPoint Presentation</vt:lpstr>
      <vt:lpstr>Git Hub Link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Nithya Shanbhag</dc:creator>
  <cp:lastModifiedBy>Nithya Shanbhag</cp:lastModifiedBy>
  <cp:revision>1</cp:revision>
  <dcterms:created xsi:type="dcterms:W3CDTF">2024-06-28T23:35:29Z</dcterms:created>
  <dcterms:modified xsi:type="dcterms:W3CDTF">2024-06-29T01:28:24Z</dcterms:modified>
</cp:coreProperties>
</file>

<file path=docProps/thumbnail.jpeg>
</file>